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1" r:id="rId3"/>
    <p:sldId id="275" r:id="rId4"/>
    <p:sldId id="260" r:id="rId5"/>
    <p:sldId id="273" r:id="rId6"/>
    <p:sldId id="262" r:id="rId7"/>
    <p:sldId id="271" r:id="rId8"/>
    <p:sldId id="266" r:id="rId9"/>
    <p:sldId id="257" r:id="rId10"/>
    <p:sldId id="276" r:id="rId11"/>
    <p:sldId id="258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  <a:srgbClr val="0033CC"/>
    <a:srgbClr val="99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38BAF-52E9-487D-A958-A77C80225FCB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042A9-8A85-485B-B424-3EC9A84681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7E43-962E-452C-8A7A-FA483B252F8E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AFC26-9AA1-4108-8B15-F20C6E285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7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286388"/>
            <a:ext cx="6715172" cy="1285884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96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устный счёт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929618" cy="1714512"/>
          </a:xfrm>
          <a:prstGeom prst="rect">
            <a:avLst/>
          </a:prstGeom>
        </p:spPr>
        <p:txBody>
          <a:bodyPr wrap="square">
            <a:prstTxWarp prst="textChevron">
              <a:avLst>
                <a:gd name="adj" fmla="val 23180"/>
              </a:avLst>
            </a:prstTxWarp>
            <a:spAutoFit/>
          </a:bodyPr>
          <a:lstStyle/>
          <a:p>
            <a:pPr algn="ctr"/>
            <a:r>
              <a:rPr lang="ru-RU" sz="9600" kern="10" spc="-18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математика</a:t>
            </a:r>
            <a:endParaRPr lang="ru-RU" sz="96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286124"/>
            <a:ext cx="2647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класс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мама\Мои рисунки\анимации\cat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000240"/>
            <a:ext cx="3086121" cy="3000396"/>
          </a:xfrm>
          <a:prstGeom prst="rect">
            <a:avLst/>
          </a:prstGeom>
          <a:noFill/>
        </p:spPr>
      </p:pic>
      <p:pic>
        <p:nvPicPr>
          <p:cNvPr id="6" name="Picture 18" descr="26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214950"/>
            <a:ext cx="857256" cy="1027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1785918" y="1071546"/>
            <a:ext cx="1571636" cy="128588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214678" y="928670"/>
            <a:ext cx="2214578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29256" y="928670"/>
            <a:ext cx="2286016" cy="114300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786446" y="2714620"/>
            <a:ext cx="2571768" cy="1285884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928926" y="4643446"/>
            <a:ext cx="3500462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1357290" y="3071810"/>
            <a:ext cx="2143140" cy="10001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Волна 16"/>
          <p:cNvSpPr/>
          <p:nvPr/>
        </p:nvSpPr>
        <p:spPr>
          <a:xfrm>
            <a:off x="1714480" y="1142984"/>
            <a:ext cx="714380" cy="57150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 flipH="1" flipV="1">
            <a:off x="1179489" y="1963727"/>
            <a:ext cx="10715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28860" y="92867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000496" y="21429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3</a:t>
            </a:r>
            <a:endParaRPr lang="ru-RU" sz="5400" b="1" dirty="0"/>
          </a:p>
        </p:txBody>
      </p:sp>
      <p:sp>
        <p:nvSpPr>
          <p:cNvPr id="24" name="TextBox 23"/>
          <p:cNvSpPr txBox="1"/>
          <p:nvPr/>
        </p:nvSpPr>
        <p:spPr>
          <a:xfrm rot="1902775">
            <a:off x="6466168" y="699168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4</a:t>
            </a:r>
            <a:endParaRPr lang="ru-RU" sz="5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85918" y="321468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5</a:t>
            </a:r>
            <a:endParaRPr lang="ru-RU" sz="5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286644" y="285749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6</a:t>
            </a:r>
            <a:endParaRPr lang="ru-RU" sz="5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516075" y="4659121"/>
            <a:ext cx="639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5400" b="1" dirty="0" smtClean="0"/>
              <a:t>7</a:t>
            </a:r>
            <a:endParaRPr lang="ru-RU" sz="5400" b="1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643042" y="250030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26" descr="лиса,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857628"/>
            <a:ext cx="2714612" cy="1817220"/>
          </a:xfrm>
          <a:prstGeom prst="rect">
            <a:avLst/>
          </a:prstGeom>
          <a:noFill/>
        </p:spPr>
      </p:pic>
      <p:pic>
        <p:nvPicPr>
          <p:cNvPr id="39" name="Picture 82" descr="осел, анимаш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214346" y="612463"/>
            <a:ext cx="2214578" cy="2816537"/>
          </a:xfrm>
          <a:prstGeom prst="rect">
            <a:avLst/>
          </a:prstGeom>
          <a:noFill/>
        </p:spPr>
      </p:pic>
      <p:pic>
        <p:nvPicPr>
          <p:cNvPr id="40" name="Picture 92" descr="мартышка, анимаш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5696" y="4572008"/>
            <a:ext cx="2129440" cy="1850584"/>
          </a:xfrm>
          <a:prstGeom prst="rect">
            <a:avLst/>
          </a:prstGeom>
          <a:noFill/>
        </p:spPr>
      </p:pic>
      <p:pic>
        <p:nvPicPr>
          <p:cNvPr id="42" name="Picture 132" descr="корова, анимашка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3" y="100759"/>
            <a:ext cx="1785918" cy="2399523"/>
          </a:xfrm>
          <a:prstGeom prst="rect">
            <a:avLst/>
          </a:prstGeom>
          <a:noFill/>
        </p:spPr>
      </p:pic>
      <p:sp>
        <p:nvSpPr>
          <p:cNvPr id="43" name="Овал 42"/>
          <p:cNvSpPr/>
          <p:nvPr/>
        </p:nvSpPr>
        <p:spPr>
          <a:xfrm>
            <a:off x="7929586" y="2571744"/>
            <a:ext cx="928694" cy="642942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44" name="Овал 43"/>
          <p:cNvSpPr/>
          <p:nvPr/>
        </p:nvSpPr>
        <p:spPr>
          <a:xfrm>
            <a:off x="7358082" y="5786454"/>
            <a:ext cx="928694" cy="64294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16</a:t>
            </a:r>
            <a:endParaRPr lang="ru-RU" sz="3600" dirty="0"/>
          </a:p>
        </p:txBody>
      </p:sp>
      <p:sp>
        <p:nvSpPr>
          <p:cNvPr id="45" name="Овал 44"/>
          <p:cNvSpPr/>
          <p:nvPr/>
        </p:nvSpPr>
        <p:spPr>
          <a:xfrm>
            <a:off x="500034" y="3643314"/>
            <a:ext cx="928694" cy="6429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28</a:t>
            </a:r>
            <a:endParaRPr lang="ru-RU" sz="3600" dirty="0"/>
          </a:p>
        </p:txBody>
      </p:sp>
      <p:sp>
        <p:nvSpPr>
          <p:cNvPr id="46" name="Овал 45"/>
          <p:cNvSpPr/>
          <p:nvPr/>
        </p:nvSpPr>
        <p:spPr>
          <a:xfrm>
            <a:off x="2857488" y="5715016"/>
            <a:ext cx="928694" cy="642942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23</a:t>
            </a:r>
            <a:endParaRPr lang="ru-RU" sz="3600" dirty="0"/>
          </a:p>
        </p:txBody>
      </p:sp>
      <p:sp>
        <p:nvSpPr>
          <p:cNvPr id="47" name="Блок-схема: узел 46"/>
          <p:cNvSpPr/>
          <p:nvPr/>
        </p:nvSpPr>
        <p:spPr>
          <a:xfrm>
            <a:off x="7572396" y="2000240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/>
          <p:cNvSpPr/>
          <p:nvPr/>
        </p:nvSpPr>
        <p:spPr>
          <a:xfrm flipH="1">
            <a:off x="6286512" y="4429132"/>
            <a:ext cx="285751" cy="2762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1857356" y="2357430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 flipH="1">
            <a:off x="2857488" y="4429132"/>
            <a:ext cx="285752" cy="28575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357422" y="2071678"/>
            <a:ext cx="4891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</a:rPr>
              <a:t>Кто сколько пробежал?</a:t>
            </a:r>
            <a:endParaRPr lang="ru-RU" sz="3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7131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Сколько всего квадратов?</a:t>
            </a:r>
            <a:endParaRPr lang="ru-RU" sz="4800" b="1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00232" y="1285860"/>
          <a:ext cx="5143536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</a:tblGrid>
              <a:tr h="15240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24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52401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3372" y="3000372"/>
            <a:ext cx="10438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14</a:t>
            </a:r>
            <a:endParaRPr lang="ru-RU" sz="6600" b="1" dirty="0"/>
          </a:p>
        </p:txBody>
      </p:sp>
      <p:pic>
        <p:nvPicPr>
          <p:cNvPr id="5" name="Picture 18" descr="2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286388"/>
            <a:ext cx="857250" cy="85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1281028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79513"/>
            <a:ext cx="9144000" cy="871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4356100" y="476250"/>
            <a:ext cx="2560638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2 · 9 =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3 · 8 = </a:t>
            </a:r>
          </a:p>
          <a:p>
            <a:pPr algn="ctr"/>
            <a:endParaRPr lang="ru-RU" sz="28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5 · 9 = </a:t>
            </a:r>
          </a:p>
          <a:p>
            <a:pPr algn="ctr"/>
            <a:endParaRPr lang="ru-RU" sz="28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7 · 3 = </a:t>
            </a:r>
          </a:p>
          <a:p>
            <a:pPr algn="ctr"/>
            <a:endParaRPr lang="ru-RU" sz="28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4 · 6 = </a:t>
            </a:r>
          </a:p>
          <a:p>
            <a:pPr algn="ctr"/>
            <a:endParaRPr lang="ru-RU" sz="28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1 · 0 = </a:t>
            </a:r>
          </a:p>
          <a:p>
            <a:pPr algn="ctr"/>
            <a:endParaRPr lang="ru-RU" sz="14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9 · 9 =</a:t>
            </a:r>
          </a:p>
          <a:p>
            <a:pPr algn="ctr" eaLnBrk="0" hangingPunct="0"/>
            <a:endParaRPr lang="ru-RU" sz="2800" b="1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6191250" y="333375"/>
            <a:ext cx="2952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</a:rPr>
              <a:t>5 · 9 =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3 · 9 = </a:t>
            </a:r>
          </a:p>
          <a:p>
            <a:pPr algn="ctr"/>
            <a:endParaRPr lang="ru-RU" sz="28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2 · 5 = </a:t>
            </a:r>
          </a:p>
          <a:p>
            <a:pPr algn="ctr"/>
            <a:endParaRPr lang="ru-RU" sz="28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4 · 3 = </a:t>
            </a:r>
          </a:p>
          <a:p>
            <a:pPr algn="ctr"/>
            <a:endParaRPr lang="ru-RU" sz="28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4 · 8 = </a:t>
            </a:r>
          </a:p>
          <a:p>
            <a:pPr algn="ctr"/>
            <a:endParaRPr lang="ru-RU" sz="2800" b="1">
              <a:solidFill>
                <a:srgbClr val="000099"/>
              </a:solidFill>
            </a:endParaRP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3 · 3 =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800" b="1">
                <a:solidFill>
                  <a:srgbClr val="000099"/>
                </a:solidFill>
              </a:rPr>
              <a:t>6 · 9 =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8382000" y="537368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8316913" y="4581525"/>
            <a:ext cx="47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8382000" y="371633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8382000" y="285273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8172450" y="198913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8382000" y="1196975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8382000" y="26035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6227763" y="537368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81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6227763" y="4724400"/>
            <a:ext cx="473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6156325" y="38608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6227763" y="299720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6227763" y="220503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6227763" y="1341438"/>
            <a:ext cx="762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6156325" y="476250"/>
            <a:ext cx="76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187" name="AutoShape 2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72450" y="5876925"/>
            <a:ext cx="576263" cy="576263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  <p:bldP spid="12300" grpId="0"/>
      <p:bldP spid="12301" grpId="0"/>
      <p:bldP spid="12302" grpId="0"/>
      <p:bldP spid="12303" grpId="0"/>
      <p:bldP spid="12304" grpId="0"/>
      <p:bldP spid="12305" grpId="0"/>
      <p:bldP spid="12306" grpId="0"/>
      <p:bldP spid="12307" grpId="0"/>
      <p:bldP spid="12308" grpId="0"/>
      <p:bldP spid="12309" grpId="0"/>
      <p:bldP spid="12310" grpId="0"/>
      <p:bldP spid="123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4987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</a:rPr>
              <a:t>Сосчитай по цепочке:</a:t>
            </a:r>
            <a:endParaRPr lang="ru-RU" sz="4000" b="1" dirty="0">
              <a:solidFill>
                <a:srgbClr val="0033CC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85786" y="1785926"/>
            <a:ext cx="78581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1538" y="3286124"/>
            <a:ext cx="714380" cy="571504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9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71736" y="3429000"/>
            <a:ext cx="857256" cy="57150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071934" y="1714488"/>
            <a:ext cx="928694" cy="642942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86248" y="3857628"/>
            <a:ext cx="857256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16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00760" y="3500438"/>
            <a:ext cx="928694" cy="64294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001024" y="2285992"/>
            <a:ext cx="928694" cy="7143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000892" y="5072074"/>
            <a:ext cx="857256" cy="71438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27</a:t>
            </a:r>
            <a:endParaRPr lang="ru-RU" sz="3200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785786" y="2786058"/>
            <a:ext cx="928694" cy="71438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6"/>
            <a:endCxn id="7" idx="2"/>
          </p:cNvCxnSpPr>
          <p:nvPr/>
        </p:nvCxnSpPr>
        <p:spPr>
          <a:xfrm>
            <a:off x="1785918" y="3571876"/>
            <a:ext cx="785818" cy="142876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4"/>
            <a:endCxn id="9" idx="1"/>
          </p:cNvCxnSpPr>
          <p:nvPr/>
        </p:nvCxnSpPr>
        <p:spPr>
          <a:xfrm rot="5400000">
            <a:off x="3682090" y="3087131"/>
            <a:ext cx="1583893" cy="124491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6"/>
          </p:cNvCxnSpPr>
          <p:nvPr/>
        </p:nvCxnSpPr>
        <p:spPr>
          <a:xfrm flipV="1">
            <a:off x="5143504" y="4000504"/>
            <a:ext cx="928694" cy="142876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2" idx="1"/>
          </p:cNvCxnSpPr>
          <p:nvPr/>
        </p:nvCxnSpPr>
        <p:spPr>
          <a:xfrm rot="16200000" flipH="1">
            <a:off x="6368414" y="4418671"/>
            <a:ext cx="1033311" cy="482730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7"/>
            <a:endCxn id="11" idx="4"/>
          </p:cNvCxnSpPr>
          <p:nvPr/>
        </p:nvCxnSpPr>
        <p:spPr>
          <a:xfrm rot="5400000" flipH="1" flipV="1">
            <a:off x="7010828" y="3722150"/>
            <a:ext cx="2176320" cy="732765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6"/>
            <a:endCxn id="8" idx="3"/>
          </p:cNvCxnSpPr>
          <p:nvPr/>
        </p:nvCxnSpPr>
        <p:spPr>
          <a:xfrm flipV="1">
            <a:off x="3428992" y="2263273"/>
            <a:ext cx="778946" cy="1451479"/>
          </a:xfrm>
          <a:prstGeom prst="straightConnector1">
            <a:avLst/>
          </a:prstGeom>
          <a:ln w="12700" cap="rnd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428728" y="2214554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+ 4</a:t>
            </a:r>
            <a:endParaRPr lang="ru-RU" sz="28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928794" y="307181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- 7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2571744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+ 8</a:t>
            </a:r>
            <a:endParaRPr lang="ru-R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500562" y="2857496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+ 6</a:t>
            </a:r>
            <a:endParaRPr lang="ru-RU" sz="28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214942" y="3500438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+ 4</a:t>
            </a:r>
            <a:endParaRPr lang="ru-RU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58016" y="4214818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+ 7</a:t>
            </a:r>
            <a:endParaRPr lang="ru-RU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8143900" y="3929066"/>
            <a:ext cx="628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+ 3</a:t>
            </a:r>
            <a:endParaRPr lang="ru-RU" sz="2800" b="1" dirty="0"/>
          </a:p>
        </p:txBody>
      </p:sp>
      <p:pic>
        <p:nvPicPr>
          <p:cNvPr id="27" name="Picture 140" descr="слон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2071702" cy="2805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794" y="0"/>
            <a:ext cx="557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Кто больше собрал бананов?</a:t>
            </a:r>
            <a:endParaRPr lang="ru-RU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76" descr="обезьяна, анимашка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7158" y="500042"/>
            <a:ext cx="1643074" cy="1946686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428860" y="1643050"/>
            <a:ext cx="928694" cy="6429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 9</a:t>
            </a:r>
            <a:endParaRPr lang="ru-RU" sz="36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 стрелкой 10"/>
          <p:cNvCxnSpPr>
            <a:stCxn id="10" idx="6"/>
            <a:endCxn id="34" idx="3"/>
          </p:cNvCxnSpPr>
          <p:nvPr/>
        </p:nvCxnSpPr>
        <p:spPr>
          <a:xfrm flipV="1">
            <a:off x="3357554" y="1334579"/>
            <a:ext cx="2422020" cy="629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096579" y="1689975"/>
            <a:ext cx="1087109" cy="564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33" idx="2"/>
          </p:cNvCxnSpPr>
          <p:nvPr/>
        </p:nvCxnSpPr>
        <p:spPr>
          <a:xfrm flipV="1">
            <a:off x="5500694" y="1893083"/>
            <a:ext cx="2143140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3" idx="3"/>
            <a:endCxn id="24" idx="7"/>
          </p:cNvCxnSpPr>
          <p:nvPr/>
        </p:nvCxnSpPr>
        <p:spPr>
          <a:xfrm rot="5400000">
            <a:off x="3615357" y="4502211"/>
            <a:ext cx="770279" cy="1415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2" idx="1"/>
          </p:cNvCxnSpPr>
          <p:nvPr/>
        </p:nvCxnSpPr>
        <p:spPr>
          <a:xfrm rot="16200000" flipV="1">
            <a:off x="5414461" y="4658242"/>
            <a:ext cx="665661" cy="1207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24" idx="0"/>
            <a:endCxn id="32" idx="5"/>
          </p:cNvCxnSpPr>
          <p:nvPr/>
        </p:nvCxnSpPr>
        <p:spPr>
          <a:xfrm rot="16200000" flipV="1">
            <a:off x="1938731" y="4474787"/>
            <a:ext cx="665661" cy="138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6215074" y="5500702"/>
            <a:ext cx="928694" cy="642942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23" name="Овал 22"/>
          <p:cNvSpPr/>
          <p:nvPr/>
        </p:nvSpPr>
        <p:spPr>
          <a:xfrm>
            <a:off x="4572000" y="4214818"/>
            <a:ext cx="928694" cy="714380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18</a:t>
            </a:r>
            <a:endParaRPr lang="ru-RU" sz="3600" dirty="0"/>
          </a:p>
        </p:txBody>
      </p:sp>
      <p:sp>
        <p:nvSpPr>
          <p:cNvPr id="24" name="Овал 23"/>
          <p:cNvSpPr/>
          <p:nvPr/>
        </p:nvSpPr>
        <p:spPr>
          <a:xfrm>
            <a:off x="2500298" y="5500702"/>
            <a:ext cx="928694" cy="642942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25" name="Овал 24"/>
          <p:cNvSpPr/>
          <p:nvPr/>
        </p:nvSpPr>
        <p:spPr>
          <a:xfrm>
            <a:off x="4572000" y="2428868"/>
            <a:ext cx="928694" cy="6429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10</a:t>
            </a:r>
            <a:endParaRPr lang="ru-RU" sz="3600" dirty="0"/>
          </a:p>
        </p:txBody>
      </p:sp>
      <p:sp>
        <p:nvSpPr>
          <p:cNvPr id="26" name="Овал 25"/>
          <p:cNvSpPr/>
          <p:nvPr/>
        </p:nvSpPr>
        <p:spPr>
          <a:xfrm>
            <a:off x="785786" y="4286256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?</a:t>
            </a:r>
            <a:endParaRPr lang="ru-RU" sz="3600" dirty="0"/>
          </a:p>
        </p:txBody>
      </p:sp>
      <p:sp>
        <p:nvSpPr>
          <p:cNvPr id="32" name="Овал 31"/>
          <p:cNvSpPr/>
          <p:nvPr/>
        </p:nvSpPr>
        <p:spPr>
          <a:xfrm>
            <a:off x="785786" y="4286256"/>
            <a:ext cx="928694" cy="642942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30</a:t>
            </a:r>
          </a:p>
          <a:p>
            <a:pPr algn="ctr"/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3" name="Овал 32"/>
          <p:cNvSpPr/>
          <p:nvPr/>
        </p:nvSpPr>
        <p:spPr>
          <a:xfrm>
            <a:off x="7643834" y="1571612"/>
            <a:ext cx="928694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?</a:t>
            </a:r>
            <a:endParaRPr lang="ru-RU" sz="3600" dirty="0"/>
          </a:p>
        </p:txBody>
      </p:sp>
      <p:sp>
        <p:nvSpPr>
          <p:cNvPr id="34" name="Овал 33"/>
          <p:cNvSpPr/>
          <p:nvPr/>
        </p:nvSpPr>
        <p:spPr>
          <a:xfrm>
            <a:off x="5643570" y="785794"/>
            <a:ext cx="928694" cy="6429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 </a:t>
            </a:r>
            <a:endParaRPr lang="ru-RU" sz="3600" dirty="0"/>
          </a:p>
        </p:txBody>
      </p:sp>
      <p:sp>
        <p:nvSpPr>
          <p:cNvPr id="35" name="Овал 34"/>
          <p:cNvSpPr/>
          <p:nvPr/>
        </p:nvSpPr>
        <p:spPr>
          <a:xfrm>
            <a:off x="7643834" y="1571612"/>
            <a:ext cx="928694" cy="64294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20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4071934" y="1000108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33CC"/>
                </a:solidFill>
              </a:rPr>
              <a:t>+</a:t>
            </a:r>
            <a:endParaRPr lang="ru-RU" sz="5400" dirty="0">
              <a:solidFill>
                <a:srgbClr val="0033C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3636" y="1500174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33CC"/>
                </a:solidFill>
              </a:rPr>
              <a:t>+</a:t>
            </a:r>
            <a:endParaRPr lang="ru-RU" sz="5400" dirty="0">
              <a:solidFill>
                <a:srgbClr val="0033CC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43306" y="4357694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33CC"/>
                </a:solidFill>
              </a:rPr>
              <a:t>+</a:t>
            </a:r>
            <a:endParaRPr lang="ru-RU" sz="5400" dirty="0">
              <a:solidFill>
                <a:srgbClr val="0033CC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457200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33CC"/>
                </a:solidFill>
              </a:rPr>
              <a:t>+</a:t>
            </a:r>
            <a:endParaRPr lang="ru-RU" sz="5400" dirty="0">
              <a:solidFill>
                <a:srgbClr val="0033CC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3108" y="4357694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33CC"/>
                </a:solidFill>
              </a:rPr>
              <a:t>+</a:t>
            </a:r>
            <a:endParaRPr lang="ru-RU" sz="5400" dirty="0">
              <a:solidFill>
                <a:srgbClr val="0033CC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143504" y="1428736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33CC"/>
                </a:solidFill>
              </a:rPr>
              <a:t>+</a:t>
            </a:r>
            <a:endParaRPr lang="ru-RU" sz="5400" dirty="0">
              <a:solidFill>
                <a:srgbClr val="0033CC"/>
              </a:solidFill>
            </a:endParaRPr>
          </a:p>
        </p:txBody>
      </p:sp>
      <p:pic>
        <p:nvPicPr>
          <p:cNvPr id="38" name="Picture 19" descr="Рисунок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01522">
            <a:off x="1541266" y="1609080"/>
            <a:ext cx="666628" cy="680713"/>
          </a:xfrm>
          <a:prstGeom prst="rect">
            <a:avLst/>
          </a:prstGeom>
          <a:noFill/>
        </p:spPr>
      </p:pic>
      <p:pic>
        <p:nvPicPr>
          <p:cNvPr id="40" name="Picture 92" descr="мартышка, анимаш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0861" y="3857628"/>
            <a:ext cx="2033139" cy="1766895"/>
          </a:xfrm>
          <a:prstGeom prst="rect">
            <a:avLst/>
          </a:prstGeom>
          <a:noFill/>
        </p:spPr>
      </p:pic>
      <p:pic>
        <p:nvPicPr>
          <p:cNvPr id="39" name="Picture 19" descr="Рисунок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4500570"/>
            <a:ext cx="1071570" cy="109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85728"/>
            <a:ext cx="7574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Как получили следующее число?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85786" y="2714620"/>
            <a:ext cx="1357322" cy="10001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86644" y="2857496"/>
            <a:ext cx="1357322" cy="10001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5286380" y="4357694"/>
            <a:ext cx="1357322" cy="10001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9</a:t>
            </a:r>
            <a:endParaRPr lang="ru-RU" sz="3600" b="1" dirty="0"/>
          </a:p>
        </p:txBody>
      </p:sp>
      <p:sp>
        <p:nvSpPr>
          <p:cNvPr id="6" name="Овал 5"/>
          <p:cNvSpPr/>
          <p:nvPr/>
        </p:nvSpPr>
        <p:spPr>
          <a:xfrm>
            <a:off x="5429256" y="1428736"/>
            <a:ext cx="1357322" cy="10001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 </a:t>
            </a:r>
            <a:r>
              <a:rPr lang="ru-RU" sz="3600" b="1" dirty="0" smtClean="0"/>
              <a:t>16</a:t>
            </a:r>
            <a:endParaRPr lang="ru-RU" sz="3600" b="1" dirty="0"/>
          </a:p>
        </p:txBody>
      </p:sp>
      <p:sp>
        <p:nvSpPr>
          <p:cNvPr id="7" name="Овал 6"/>
          <p:cNvSpPr/>
          <p:nvPr/>
        </p:nvSpPr>
        <p:spPr>
          <a:xfrm>
            <a:off x="2571736" y="1357298"/>
            <a:ext cx="1357322" cy="10001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18</a:t>
            </a:r>
            <a:endParaRPr lang="ru-RU" sz="3600" b="1" dirty="0"/>
          </a:p>
        </p:txBody>
      </p:sp>
      <p:sp>
        <p:nvSpPr>
          <p:cNvPr id="8" name="Овал 7"/>
          <p:cNvSpPr/>
          <p:nvPr/>
        </p:nvSpPr>
        <p:spPr>
          <a:xfrm>
            <a:off x="2571736" y="4286256"/>
            <a:ext cx="1357322" cy="100013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9</a:t>
            </a:r>
            <a:endParaRPr lang="ru-RU" sz="3600" b="1" dirty="0"/>
          </a:p>
        </p:txBody>
      </p:sp>
      <p:cxnSp>
        <p:nvCxnSpPr>
          <p:cNvPr id="10" name="Прямая со стрелкой 9"/>
          <p:cNvCxnSpPr>
            <a:stCxn id="3" idx="7"/>
            <a:endCxn id="7" idx="3"/>
          </p:cNvCxnSpPr>
          <p:nvPr/>
        </p:nvCxnSpPr>
        <p:spPr>
          <a:xfrm rot="5400000" flipH="1" flipV="1">
            <a:off x="2032361" y="2122936"/>
            <a:ext cx="650122" cy="8261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2"/>
          </p:cNvCxnSpPr>
          <p:nvPr/>
        </p:nvCxnSpPr>
        <p:spPr>
          <a:xfrm flipV="1">
            <a:off x="3786182" y="1928802"/>
            <a:ext cx="1643074" cy="718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" idx="1"/>
          </p:cNvCxnSpPr>
          <p:nvPr/>
        </p:nvCxnSpPr>
        <p:spPr>
          <a:xfrm>
            <a:off x="6643702" y="2221734"/>
            <a:ext cx="841717" cy="78222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1714480" y="3714752"/>
            <a:ext cx="913156" cy="72515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5" idx="7"/>
          </p:cNvCxnSpPr>
          <p:nvPr/>
        </p:nvCxnSpPr>
        <p:spPr>
          <a:xfrm rot="10800000" flipV="1">
            <a:off x="6444928" y="3650494"/>
            <a:ext cx="984593" cy="8536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3929058" y="4929198"/>
            <a:ext cx="1285884" cy="1588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0" descr="что-то полосатое, анимаш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2043120" cy="2391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19400" y="533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114800" y="1066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29</a:t>
            </a:r>
            <a:endParaRPr lang="ru-RU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0" y="20574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36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343400" y="2667000"/>
            <a:ext cx="914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43</a:t>
            </a:r>
            <a:endParaRPr lang="ru-RU" sz="4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276600" y="3352800"/>
            <a:ext cx="838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49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58000" y="1371600"/>
            <a:ext cx="990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  <a:endParaRPr lang="ru-RU" sz="48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791200" y="3657600"/>
            <a:ext cx="1676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76</a:t>
            </a:r>
            <a:endParaRPr lang="ru-RU" sz="4800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990600" y="4343400"/>
            <a:ext cx="1828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83</a:t>
            </a:r>
            <a:endParaRPr lang="ru-RU" sz="4800" b="1" dirty="0">
              <a:solidFill>
                <a:srgbClr val="FF33CC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943600" y="48768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89</a:t>
            </a:r>
            <a:endParaRPr lang="ru-RU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419600" y="5638800"/>
            <a:ext cx="99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94</a:t>
            </a:r>
            <a:endParaRPr lang="ru-RU" sz="4800" b="1" dirty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848600" y="4114800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100</a:t>
            </a:r>
            <a:endParaRPr lang="ru-RU" sz="4800" b="1" dirty="0">
              <a:solidFill>
                <a:srgbClr val="9900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533400" y="1828800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48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54</a:t>
            </a:r>
            <a:endParaRPr lang="ru-RU" sz="4800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ltGray">
          <a:xfrm>
            <a:off x="1752600" y="990600"/>
            <a:ext cx="10668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ltGray">
          <a:xfrm>
            <a:off x="3657600" y="1143000"/>
            <a:ext cx="609600" cy="2286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ltGray">
          <a:xfrm flipH="1">
            <a:off x="3200400" y="1752600"/>
            <a:ext cx="1371600" cy="6096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ltGray">
          <a:xfrm flipH="1" flipV="1">
            <a:off x="1219200" y="2438400"/>
            <a:ext cx="2133600" cy="15240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ltGray">
          <a:xfrm>
            <a:off x="3124200" y="2743200"/>
            <a:ext cx="1143000" cy="3048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ltGray">
          <a:xfrm flipH="1">
            <a:off x="4038600" y="3429000"/>
            <a:ext cx="685800" cy="3048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ltGray">
          <a:xfrm flipV="1">
            <a:off x="1371600" y="1828800"/>
            <a:ext cx="5410200" cy="3810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ltGray">
          <a:xfrm flipH="1">
            <a:off x="6324600" y="2133600"/>
            <a:ext cx="914400" cy="16764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ltGray">
          <a:xfrm flipH="1">
            <a:off x="1752600" y="4419600"/>
            <a:ext cx="4191000" cy="457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ltGray">
          <a:xfrm>
            <a:off x="1828800" y="5029200"/>
            <a:ext cx="4267200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ltGray">
          <a:xfrm flipH="1">
            <a:off x="5181600" y="5486400"/>
            <a:ext cx="762000" cy="3810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ltGray">
          <a:xfrm flipV="1">
            <a:off x="5486400" y="4953000"/>
            <a:ext cx="2743200" cy="121920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Назовите числа в порядке возрастания</a:t>
            </a:r>
          </a:p>
        </p:txBody>
      </p:sp>
      <p:pic>
        <p:nvPicPr>
          <p:cNvPr id="4098" name="Picture 2" descr="D:\мама\Мои рисунки\анимации\f2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000100" y="5429264"/>
            <a:ext cx="1714512" cy="10517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04664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Вычисли:</a:t>
            </a: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14285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50+30=</a:t>
            </a:r>
          </a:p>
          <a:p>
            <a:r>
              <a:rPr lang="ru-RU" sz="3200" b="1" dirty="0" smtClean="0"/>
              <a:t>41-1   =</a:t>
            </a:r>
          </a:p>
          <a:p>
            <a:r>
              <a:rPr lang="ru-RU" sz="3200" b="1" dirty="0" smtClean="0"/>
              <a:t>84-80 =</a:t>
            </a:r>
          </a:p>
          <a:p>
            <a:r>
              <a:rPr lang="ru-RU" sz="3200" b="1" dirty="0" smtClean="0"/>
              <a:t>10+9  =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1571612"/>
            <a:ext cx="6014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80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40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19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571612"/>
            <a:ext cx="14285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80-20 =</a:t>
            </a:r>
          </a:p>
          <a:p>
            <a:r>
              <a:rPr lang="ru-RU" sz="3200" b="1" dirty="0" smtClean="0"/>
              <a:t>30+15=</a:t>
            </a:r>
          </a:p>
          <a:p>
            <a:r>
              <a:rPr lang="ru-RU" sz="3200" b="1" dirty="0" smtClean="0"/>
              <a:t>74-20 =</a:t>
            </a:r>
          </a:p>
          <a:p>
            <a:r>
              <a:rPr lang="ru-RU" sz="3200" b="1" dirty="0" smtClean="0"/>
              <a:t>70-9   =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1571612"/>
            <a:ext cx="6014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60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45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17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99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1571612"/>
            <a:ext cx="14991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90-30 =</a:t>
            </a:r>
          </a:p>
          <a:p>
            <a:r>
              <a:rPr lang="ru-RU" sz="3200" b="1" dirty="0" smtClean="0"/>
              <a:t>44+1  =</a:t>
            </a:r>
          </a:p>
          <a:p>
            <a:r>
              <a:rPr lang="ru-RU" sz="3200" b="1" dirty="0" smtClean="0"/>
              <a:t>37-20 =</a:t>
            </a:r>
          </a:p>
          <a:p>
            <a:r>
              <a:rPr lang="ru-RU" sz="3200" b="1" dirty="0" smtClean="0"/>
              <a:t>90+9   =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358082" y="1571612"/>
            <a:ext cx="633418" cy="207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60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45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54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61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4612" y="4500570"/>
            <a:ext cx="2961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Проверь: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мама\Мои рисунки\анимации\f3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521411"/>
            <a:ext cx="2000264" cy="308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6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02708 -0.571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4" grpId="1"/>
      <p:bldP spid="1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1357290" y="1214422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15-6+2=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Скругленный прямоугольник 2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1357290" y="2071678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17-7-3=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1357290" y="2857496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47-7+4=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Скругленный прямоугольник 4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1357290" y="4500570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7+13-3</a:t>
            </a:r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Скругленный прямоугольник 5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4429124" y="2071678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68-38=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Скругленный прямоугольник 6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4429124" y="1214422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55- 10=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Скругленный прямоугольник 7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1357290" y="3643314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33-1+8=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Скругленный прямоугольник 8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4429124" y="4500570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63+22=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Скругленный прямоугольник 9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4429124" y="3643314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54+25=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Скругленный прямоугольник 10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4429124" y="2857496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91-71=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Скругленный прямоугольник 11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4429124" y="5286388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71+18=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Скругленный прямоугольник 12">
            <a:hlinkClick r:id="" action="ppaction://macro?name=NET_MN"/>
          </p:cNvPr>
          <p:cNvSpPr>
            <a:spLocks noChangeArrowheads="1"/>
          </p:cNvSpPr>
          <p:nvPr/>
        </p:nvSpPr>
        <p:spPr bwMode="auto">
          <a:xfrm>
            <a:off x="1357290" y="5357826"/>
            <a:ext cx="1728788" cy="490537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18-14-2=</a:t>
            </a:r>
            <a:endParaRPr lang="ru-RU" sz="2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214290"/>
            <a:ext cx="73365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Найди значение выражений.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4" descr="C:\Documents and Settings\Юра\Рабочий стол\Новый год\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-603448"/>
            <a:ext cx="6840760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836613"/>
            <a:ext cx="2057400" cy="1590675"/>
          </a:xfrm>
          <a:prstGeom prst="rect">
            <a:avLst/>
          </a:prstGeom>
          <a:noFill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700808"/>
            <a:ext cx="2057400" cy="1590675"/>
          </a:xfrm>
          <a:prstGeom prst="rect">
            <a:avLst/>
          </a:prstGeom>
          <a:noFill/>
        </p:spPr>
      </p:pic>
      <p:pic>
        <p:nvPicPr>
          <p:cNvPr id="6451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356992"/>
            <a:ext cx="2057400" cy="1590675"/>
          </a:xfrm>
          <a:prstGeom prst="rect">
            <a:avLst/>
          </a:prstGeom>
          <a:noFill/>
        </p:spPr>
      </p:pic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4797425"/>
            <a:ext cx="2057400" cy="1590675"/>
          </a:xfrm>
          <a:prstGeom prst="rect">
            <a:avLst/>
          </a:prstGeom>
          <a:noFill/>
        </p:spPr>
      </p:pic>
      <p:pic>
        <p:nvPicPr>
          <p:cNvPr id="6452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8888" y="4437063"/>
            <a:ext cx="2057400" cy="1590675"/>
          </a:xfrm>
          <a:prstGeom prst="rect">
            <a:avLst/>
          </a:prstGeom>
          <a:noFill/>
        </p:spPr>
      </p:pic>
      <p:pic>
        <p:nvPicPr>
          <p:cNvPr id="6452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2997200"/>
            <a:ext cx="2057400" cy="1590675"/>
          </a:xfrm>
          <a:prstGeom prst="rect">
            <a:avLst/>
          </a:prstGeom>
          <a:noFill/>
        </p:spPr>
      </p:pic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2987824" y="2924944"/>
            <a:ext cx="935038" cy="57626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 rot="599540">
            <a:off x="3201813" y="2911624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13</a:t>
            </a:r>
          </a:p>
        </p:txBody>
      </p:sp>
      <p:sp>
        <p:nvSpPr>
          <p:cNvPr id="64528" name="AutoShape 16"/>
          <p:cNvSpPr>
            <a:spLocks noChangeArrowheads="1"/>
          </p:cNvSpPr>
          <p:nvPr/>
        </p:nvSpPr>
        <p:spPr bwMode="auto">
          <a:xfrm rot="664181">
            <a:off x="4114567" y="4737540"/>
            <a:ext cx="935038" cy="57626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15</a:t>
            </a:r>
          </a:p>
        </p:txBody>
      </p:sp>
      <p:sp>
        <p:nvSpPr>
          <p:cNvPr id="64529" name="AutoShape 17"/>
          <p:cNvSpPr>
            <a:spLocks noChangeArrowheads="1"/>
          </p:cNvSpPr>
          <p:nvPr/>
        </p:nvSpPr>
        <p:spPr bwMode="auto">
          <a:xfrm>
            <a:off x="3347864" y="836712"/>
            <a:ext cx="935038" cy="576263"/>
          </a:xfrm>
          <a:prstGeom prst="ribbon">
            <a:avLst>
              <a:gd name="adj1" fmla="val 774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16</a:t>
            </a:r>
          </a:p>
        </p:txBody>
      </p:sp>
      <p:sp>
        <p:nvSpPr>
          <p:cNvPr id="64530" name="AutoShape 18"/>
          <p:cNvSpPr>
            <a:spLocks noChangeArrowheads="1"/>
          </p:cNvSpPr>
          <p:nvPr/>
        </p:nvSpPr>
        <p:spPr bwMode="auto">
          <a:xfrm rot="20318317">
            <a:off x="4716841" y="1635284"/>
            <a:ext cx="935037" cy="5762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19</a:t>
            </a: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 rot="20334898">
            <a:off x="5148412" y="3361875"/>
            <a:ext cx="935038" cy="5762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11</a:t>
            </a:r>
          </a:p>
        </p:txBody>
      </p:sp>
      <p:sp>
        <p:nvSpPr>
          <p:cNvPr id="64532" name="AutoShape 20"/>
          <p:cNvSpPr>
            <a:spLocks noChangeArrowheads="1"/>
          </p:cNvSpPr>
          <p:nvPr/>
        </p:nvSpPr>
        <p:spPr bwMode="auto">
          <a:xfrm rot="226412">
            <a:off x="1853645" y="4323240"/>
            <a:ext cx="935038" cy="576263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17</a:t>
            </a:r>
          </a:p>
        </p:txBody>
      </p:sp>
      <p:sp>
        <p:nvSpPr>
          <p:cNvPr id="64538" name="Text Box 26"/>
          <p:cNvSpPr txBox="1">
            <a:spLocks noChangeArrowheads="1"/>
          </p:cNvSpPr>
          <p:nvPr/>
        </p:nvSpPr>
        <p:spPr bwMode="auto">
          <a:xfrm rot="814855">
            <a:off x="3128788" y="1471761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10</a:t>
            </a:r>
          </a:p>
        </p:txBody>
      </p:sp>
      <p:sp>
        <p:nvSpPr>
          <p:cNvPr id="64539" name="Text Box 27"/>
          <p:cNvSpPr txBox="1">
            <a:spLocks noChangeArrowheads="1"/>
          </p:cNvSpPr>
          <p:nvPr/>
        </p:nvSpPr>
        <p:spPr bwMode="auto">
          <a:xfrm rot="-792290">
            <a:off x="4082833" y="1462236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6</a:t>
            </a:r>
          </a:p>
        </p:txBody>
      </p:sp>
      <p:sp>
        <p:nvSpPr>
          <p:cNvPr id="64540" name="Text Box 28"/>
          <p:cNvSpPr txBox="1">
            <a:spLocks noChangeArrowheads="1"/>
          </p:cNvSpPr>
          <p:nvPr/>
        </p:nvSpPr>
        <p:spPr bwMode="auto">
          <a:xfrm rot="1165363">
            <a:off x="4490640" y="2202129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10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 rot="-1342809">
            <a:off x="5367159" y="2252235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9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 rot="851257">
            <a:off x="2749375" y="3622824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10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 rot="-1165363">
            <a:off x="3651033" y="3551386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3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 rot="1510073">
            <a:off x="5023230" y="3963256"/>
            <a:ext cx="6862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10</a:t>
            </a: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 rot="-1822049">
            <a:off x="5902108" y="3992711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1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 rot="1451096">
            <a:off x="1546050" y="5072211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10</a:t>
            </a:r>
          </a:p>
        </p:txBody>
      </p:sp>
      <p:sp>
        <p:nvSpPr>
          <p:cNvPr id="64547" name="Text Box 35"/>
          <p:cNvSpPr txBox="1">
            <a:spLocks noChangeArrowheads="1"/>
          </p:cNvSpPr>
          <p:nvPr/>
        </p:nvSpPr>
        <p:spPr bwMode="auto">
          <a:xfrm rot="-1635825">
            <a:off x="2446121" y="5143649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7</a:t>
            </a:r>
          </a:p>
        </p:txBody>
      </p:sp>
      <p:sp>
        <p:nvSpPr>
          <p:cNvPr id="64548" name="Text Box 36"/>
          <p:cNvSpPr txBox="1">
            <a:spLocks noChangeArrowheads="1"/>
          </p:cNvSpPr>
          <p:nvPr/>
        </p:nvSpPr>
        <p:spPr bwMode="auto">
          <a:xfrm rot="1593903">
            <a:off x="3849513" y="5359549"/>
            <a:ext cx="4956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10</a:t>
            </a:r>
          </a:p>
        </p:txBody>
      </p:sp>
      <p:sp>
        <p:nvSpPr>
          <p:cNvPr id="64549" name="Text Box 37"/>
          <p:cNvSpPr txBox="1">
            <a:spLocks noChangeArrowheads="1"/>
          </p:cNvSpPr>
          <p:nvPr/>
        </p:nvSpPr>
        <p:spPr bwMode="auto">
          <a:xfrm rot="-1342809">
            <a:off x="4730533" y="5423049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/>
              <a:t>5</a:t>
            </a:r>
          </a:p>
        </p:txBody>
      </p:sp>
      <p:sp>
        <p:nvSpPr>
          <p:cNvPr id="64550" name="Oval 38"/>
          <p:cNvSpPr>
            <a:spLocks noChangeArrowheads="1"/>
          </p:cNvSpPr>
          <p:nvPr/>
        </p:nvSpPr>
        <p:spPr bwMode="auto">
          <a:xfrm>
            <a:off x="6588224" y="6021288"/>
            <a:ext cx="431800" cy="360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1" name="Oval 39"/>
          <p:cNvSpPr>
            <a:spLocks noChangeArrowheads="1"/>
          </p:cNvSpPr>
          <p:nvPr/>
        </p:nvSpPr>
        <p:spPr bwMode="auto">
          <a:xfrm>
            <a:off x="5292080" y="4797152"/>
            <a:ext cx="360362" cy="3603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2" name="Oval 40"/>
          <p:cNvSpPr>
            <a:spLocks noChangeArrowheads="1"/>
          </p:cNvSpPr>
          <p:nvPr/>
        </p:nvSpPr>
        <p:spPr bwMode="auto">
          <a:xfrm>
            <a:off x="3059832" y="4581128"/>
            <a:ext cx="360363" cy="3587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3" name="Oval 41"/>
          <p:cNvSpPr>
            <a:spLocks noChangeArrowheads="1"/>
          </p:cNvSpPr>
          <p:nvPr/>
        </p:nvSpPr>
        <p:spPr bwMode="auto">
          <a:xfrm>
            <a:off x="4427984" y="3140968"/>
            <a:ext cx="360040" cy="36004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4" name="Oval 42"/>
          <p:cNvSpPr>
            <a:spLocks noChangeArrowheads="1"/>
          </p:cNvSpPr>
          <p:nvPr/>
        </p:nvSpPr>
        <p:spPr bwMode="auto">
          <a:xfrm>
            <a:off x="6228184" y="5085184"/>
            <a:ext cx="360040" cy="36093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5" name="Oval 43"/>
          <p:cNvSpPr>
            <a:spLocks noChangeArrowheads="1"/>
          </p:cNvSpPr>
          <p:nvPr/>
        </p:nvSpPr>
        <p:spPr bwMode="auto">
          <a:xfrm>
            <a:off x="4067944" y="6309320"/>
            <a:ext cx="360363" cy="358775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6" name="Oval 44"/>
          <p:cNvSpPr>
            <a:spLocks noChangeArrowheads="1"/>
          </p:cNvSpPr>
          <p:nvPr/>
        </p:nvSpPr>
        <p:spPr bwMode="auto">
          <a:xfrm>
            <a:off x="3707904" y="2564904"/>
            <a:ext cx="431800" cy="2889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7" name="Oval 45"/>
          <p:cNvSpPr>
            <a:spLocks noChangeArrowheads="1"/>
          </p:cNvSpPr>
          <p:nvPr/>
        </p:nvSpPr>
        <p:spPr bwMode="auto">
          <a:xfrm>
            <a:off x="4572000" y="1125538"/>
            <a:ext cx="360363" cy="287337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59" name="Oval 47"/>
          <p:cNvSpPr>
            <a:spLocks noChangeArrowheads="1"/>
          </p:cNvSpPr>
          <p:nvPr/>
        </p:nvSpPr>
        <p:spPr bwMode="auto">
          <a:xfrm>
            <a:off x="1835696" y="6165304"/>
            <a:ext cx="288925" cy="287338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4560" name="Oval 48"/>
          <p:cNvSpPr>
            <a:spLocks noChangeArrowheads="1"/>
          </p:cNvSpPr>
          <p:nvPr/>
        </p:nvSpPr>
        <p:spPr bwMode="auto">
          <a:xfrm>
            <a:off x="5292080" y="6165304"/>
            <a:ext cx="360363" cy="35877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4562" name="Picture 50" descr="j04315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0"/>
            <a:ext cx="576262" cy="576263"/>
          </a:xfrm>
          <a:prstGeom prst="rect">
            <a:avLst/>
          </a:prstGeom>
          <a:noFill/>
        </p:spPr>
      </p:pic>
      <p:pic>
        <p:nvPicPr>
          <p:cNvPr id="40" name="Picture 17" descr="C:\Documents and Settings\Юра\Рабочий стол\Новый год\6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8052" y="2706464"/>
            <a:ext cx="2695948" cy="415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 descr="C:\Documents and Settings\Юра\Рабочий стол\Новый год\newy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67222">
            <a:off x="7305245" y="218202"/>
            <a:ext cx="1656184" cy="1454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 descr="C:\Documents and Settings\Юра\Рабочий стол\Новый год\newy6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566035">
            <a:off x="249126" y="146768"/>
            <a:ext cx="155789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Oval 39"/>
          <p:cNvSpPr>
            <a:spLocks noChangeArrowheads="1"/>
          </p:cNvSpPr>
          <p:nvPr/>
        </p:nvSpPr>
        <p:spPr bwMode="auto">
          <a:xfrm>
            <a:off x="2843808" y="2276872"/>
            <a:ext cx="360362" cy="3603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2915816" y="6237312"/>
            <a:ext cx="431800" cy="3587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4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4" grpId="0" animBg="1"/>
      <p:bldP spid="64523" grpId="0"/>
      <p:bldP spid="64528" grpId="0" animBg="1"/>
      <p:bldP spid="64529" grpId="0" animBg="1"/>
      <p:bldP spid="64530" grpId="0" animBg="1"/>
      <p:bldP spid="64531" grpId="0" animBg="1"/>
      <p:bldP spid="64532" grpId="0" animBg="1"/>
      <p:bldP spid="64538" grpId="0"/>
      <p:bldP spid="64539" grpId="0"/>
      <p:bldP spid="64540" grpId="0"/>
      <p:bldP spid="64542" grpId="0"/>
      <p:bldP spid="64543" grpId="0"/>
      <p:bldP spid="64544" grpId="0"/>
      <p:bldP spid="64545" grpId="0"/>
      <p:bldP spid="64546" grpId="0"/>
      <p:bldP spid="64547" grpId="0"/>
      <p:bldP spid="64548" grpId="0"/>
      <p:bldP spid="645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ама\Мои рисунки\мягкие  игрушки\28.BMP"/>
          <p:cNvPicPr>
            <a:picLocks noChangeAspect="1" noChangeArrowheads="1"/>
          </p:cNvPicPr>
          <p:nvPr/>
        </p:nvPicPr>
        <p:blipFill>
          <a:blip r:embed="rId3"/>
          <a:srcRect r="2075" b="2439"/>
          <a:stretch>
            <a:fillRect/>
          </a:stretch>
        </p:blipFill>
        <p:spPr bwMode="auto">
          <a:xfrm>
            <a:off x="0" y="1500174"/>
            <a:ext cx="2714612" cy="2857520"/>
          </a:xfrm>
          <a:prstGeom prst="ellipse">
            <a:avLst/>
          </a:prstGeom>
          <a:noFill/>
        </p:spPr>
      </p:pic>
      <p:pic>
        <p:nvPicPr>
          <p:cNvPr id="1027" name="Picture 3" descr="C:\Documents and Settings\Admin\Мои документы\мама\Мои рисунки\мягкие  игрушки\32.BMP"/>
          <p:cNvPicPr>
            <a:picLocks noChangeAspect="1" noChangeArrowheads="1"/>
          </p:cNvPicPr>
          <p:nvPr/>
        </p:nvPicPr>
        <p:blipFill>
          <a:blip r:embed="rId4"/>
          <a:srcRect l="4000" t="2500" r="5877" b="5000"/>
          <a:stretch>
            <a:fillRect/>
          </a:stretch>
        </p:blipFill>
        <p:spPr bwMode="auto">
          <a:xfrm>
            <a:off x="5643570" y="1500174"/>
            <a:ext cx="3286148" cy="2857520"/>
          </a:xfrm>
          <a:prstGeom prst="ellipse">
            <a:avLst/>
          </a:prstGeom>
          <a:noFill/>
        </p:spPr>
      </p:pic>
      <p:pic>
        <p:nvPicPr>
          <p:cNvPr id="1028" name="Picture 4" descr="C:\Documents and Settings\Admin\Мои документы\мама\Мои рисунки\мягкие  игрушки\24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2857496"/>
            <a:ext cx="3215091" cy="2928958"/>
          </a:xfrm>
          <a:prstGeom prst="ellipse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0"/>
            <a:ext cx="73888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Барбос  лает громче, чем  Шарик,  а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Шарик – громче чем Бобик.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Кто лает тише всех?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5786454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Бобик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4572008"/>
            <a:ext cx="1558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Шарик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714884"/>
            <a:ext cx="1604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Барбос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288</Words>
  <Application>Microsoft Office PowerPoint</Application>
  <PresentationFormat>Экран (4:3)</PresentationFormat>
  <Paragraphs>175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санек</dc:creator>
  <cp:lastModifiedBy>александра</cp:lastModifiedBy>
  <cp:revision>28</cp:revision>
  <dcterms:created xsi:type="dcterms:W3CDTF">2010-02-05T20:11:44Z</dcterms:created>
  <dcterms:modified xsi:type="dcterms:W3CDTF">2013-01-31T15:08:48Z</dcterms:modified>
</cp:coreProperties>
</file>