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214422"/>
            <a:ext cx="750095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Учимся </a:t>
            </a:r>
          </a:p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рисовать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X2oq2UwZpy8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85984" y="214290"/>
            <a:ext cx="4453131" cy="61690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HO5LLTRfJ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428604"/>
            <a:ext cx="4391769" cy="61261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ZNvJuOHvv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357166"/>
            <a:ext cx="4401911" cy="61261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TrOA0p4wu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85984" y="214290"/>
            <a:ext cx="4541847" cy="64550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ZdgXGntG8o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14546" y="285728"/>
            <a:ext cx="4482836" cy="60975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jGry3dH5paE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071670" y="214290"/>
            <a:ext cx="4578406" cy="631191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qMVIsvrT0k8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428860" y="285728"/>
            <a:ext cx="4526587" cy="62404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UfKP_cz7NnU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57422" y="285728"/>
            <a:ext cx="4503132" cy="631191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-UVe0pgk8UU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43108" y="285728"/>
            <a:ext cx="4662535" cy="631191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PresentationFormat>Экран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Anna</cp:lastModifiedBy>
  <cp:revision>3</cp:revision>
  <dcterms:created xsi:type="dcterms:W3CDTF">2013-07-14T18:51:01Z</dcterms:created>
  <dcterms:modified xsi:type="dcterms:W3CDTF">2013-07-17T16:38:20Z</dcterms:modified>
</cp:coreProperties>
</file>